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2"/>
  </p:notesMasterIdLst>
  <p:handoutMasterIdLst>
    <p:handoutMasterId r:id="rId83"/>
  </p:handoutMasterIdLst>
  <p:sldIdLst>
    <p:sldId id="256" r:id="rId2"/>
    <p:sldId id="297" r:id="rId3"/>
    <p:sldId id="301" r:id="rId4"/>
    <p:sldId id="558" r:id="rId5"/>
    <p:sldId id="330" r:id="rId6"/>
    <p:sldId id="332" r:id="rId7"/>
    <p:sldId id="347" r:id="rId8"/>
    <p:sldId id="353" r:id="rId9"/>
    <p:sldId id="386" r:id="rId10"/>
    <p:sldId id="387" r:id="rId11"/>
    <p:sldId id="390" r:id="rId12"/>
    <p:sldId id="546" r:id="rId13"/>
    <p:sldId id="547" r:id="rId14"/>
    <p:sldId id="399" r:id="rId15"/>
    <p:sldId id="403" r:id="rId16"/>
    <p:sldId id="561" r:id="rId17"/>
    <p:sldId id="562" r:id="rId18"/>
    <p:sldId id="406" r:id="rId19"/>
    <p:sldId id="1834" r:id="rId20"/>
    <p:sldId id="407" r:id="rId21"/>
    <p:sldId id="408" r:id="rId22"/>
    <p:sldId id="409" r:id="rId23"/>
    <p:sldId id="410" r:id="rId24"/>
    <p:sldId id="411" r:id="rId25"/>
    <p:sldId id="412" r:id="rId26"/>
    <p:sldId id="414" r:id="rId27"/>
    <p:sldId id="415" r:id="rId28"/>
    <p:sldId id="416" r:id="rId29"/>
    <p:sldId id="417" r:id="rId30"/>
    <p:sldId id="418" r:id="rId31"/>
    <p:sldId id="420" r:id="rId32"/>
    <p:sldId id="421" r:id="rId33"/>
    <p:sldId id="548" r:id="rId34"/>
    <p:sldId id="549" r:id="rId35"/>
    <p:sldId id="426" r:id="rId36"/>
    <p:sldId id="427" r:id="rId37"/>
    <p:sldId id="429" r:id="rId38"/>
    <p:sldId id="431" r:id="rId39"/>
    <p:sldId id="550" r:id="rId40"/>
    <p:sldId id="434" r:id="rId41"/>
    <p:sldId id="435" r:id="rId42"/>
    <p:sldId id="436" r:id="rId43"/>
    <p:sldId id="437" r:id="rId44"/>
    <p:sldId id="438" r:id="rId45"/>
    <p:sldId id="440" r:id="rId46"/>
    <p:sldId id="441" r:id="rId47"/>
    <p:sldId id="442" r:id="rId48"/>
    <p:sldId id="444" r:id="rId49"/>
    <p:sldId id="454" r:id="rId50"/>
    <p:sldId id="556" r:id="rId51"/>
    <p:sldId id="551" r:id="rId52"/>
    <p:sldId id="456" r:id="rId53"/>
    <p:sldId id="460" r:id="rId54"/>
    <p:sldId id="462" r:id="rId55"/>
    <p:sldId id="463" r:id="rId56"/>
    <p:sldId id="474" r:id="rId57"/>
    <p:sldId id="479" r:id="rId58"/>
    <p:sldId id="480" r:id="rId59"/>
    <p:sldId id="482" r:id="rId60"/>
    <p:sldId id="484" r:id="rId61"/>
    <p:sldId id="488" r:id="rId62"/>
    <p:sldId id="490" r:id="rId63"/>
    <p:sldId id="492" r:id="rId64"/>
    <p:sldId id="495" r:id="rId65"/>
    <p:sldId id="560" r:id="rId66"/>
    <p:sldId id="496" r:id="rId67"/>
    <p:sldId id="552" r:id="rId68"/>
    <p:sldId id="554" r:id="rId69"/>
    <p:sldId id="499" r:id="rId70"/>
    <p:sldId id="501" r:id="rId71"/>
    <p:sldId id="520" r:id="rId72"/>
    <p:sldId id="555" r:id="rId73"/>
    <p:sldId id="527" r:id="rId74"/>
    <p:sldId id="528" r:id="rId75"/>
    <p:sldId id="531" r:id="rId76"/>
    <p:sldId id="532" r:id="rId77"/>
    <p:sldId id="535" r:id="rId78"/>
    <p:sldId id="557" r:id="rId79"/>
    <p:sldId id="537" r:id="rId80"/>
    <p:sldId id="538" r:id="rId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7"/>
    <p:restoredTop sz="94712"/>
  </p:normalViewPr>
  <p:slideViewPr>
    <p:cSldViewPr snapToGrid="0" snapToObjects="1">
      <p:cViewPr varScale="1">
        <p:scale>
          <a:sx n="136" d="100"/>
          <a:sy n="136" d="100"/>
        </p:scale>
        <p:origin x="216" y="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6/6/24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398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Prof. Dr. 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/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" sz="1800" b="1" dirty="0"/>
              </a:p>
            </p:txBody>
          </p:sp>
        </mc:Choice>
        <mc:Fallback xmlns="">
          <p:sp>
            <p:nvSpPr>
              <p:cNvPr id="2" name="Shape 1266">
                <a:extLst>
                  <a:ext uri="{FF2B5EF4-FFF2-40B4-BE49-F238E27FC236}">
                    <a16:creationId xmlns:a16="http://schemas.microsoft.com/office/drawing/2014/main" id="{151A9C8F-76C8-E4DF-1528-5B94BDA4E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25" y="3714779"/>
                <a:ext cx="1134915" cy="579300"/>
              </a:xfrm>
              <a:prstGeom prst="rect">
                <a:avLst/>
              </a:prstGeom>
              <a:blipFill>
                <a:blip r:embed="rId6"/>
                <a:stretch>
                  <a:fillRect b="-19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</a:t>
            </a:r>
            <a:r>
              <a:rPr lang="en" sz="2400" dirty="0" err="1"/>
              <a:t>mulți</a:t>
            </a:r>
            <a:r>
              <a:rPr lang="en" sz="2400" dirty="0"/>
              <a:t> </a:t>
            </a:r>
            <a:r>
              <a:rPr lang="en" sz="2400" dirty="0" err="1"/>
              <a:t>neuroni</a:t>
            </a:r>
            <a:r>
              <a:rPr lang="en" sz="2400" dirty="0"/>
              <a:t>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definită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pe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sunt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1062" r="-1366" b="-28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</a:t>
            </a:r>
            <a:r>
              <a:rPr lang="en" sz="1600" dirty="0" err="1"/>
              <a:t>sulfat</a:t>
            </a:r>
            <a:r>
              <a:rPr lang="en" sz="1600" dirty="0"/>
              <a:t>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</a:t>
            </a:r>
            <a:r>
              <a:rPr lang="en" b="1" i="1" dirty="0"/>
              <a:t>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 err="1">
                <a:solidFill>
                  <a:srgbClr val="FF0000"/>
                </a:solidFill>
              </a:rPr>
              <a:t>Evităm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pe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cât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posibil</a:t>
            </a:r>
            <a:r>
              <a:rPr lang="en" sz="3000" dirty="0">
                <a:solidFill>
                  <a:srgbClr val="FF0000"/>
                </a:solidFill>
              </a:rPr>
              <a:t> </a:t>
            </a:r>
            <a:r>
              <a:rPr lang="en" sz="3000" dirty="0" err="1">
                <a:solidFill>
                  <a:srgbClr val="FF0000"/>
                </a:solidFill>
              </a:rPr>
              <a:t>sigmoida</a:t>
            </a:r>
            <a:endParaRPr lang="en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</a:t>
            </a:r>
            <a:r>
              <a:rPr lang="en" sz="2400" dirty="0" err="1">
                <a:solidFill>
                  <a:srgbClr val="FF0000"/>
                </a:solidFill>
              </a:rPr>
              <a:t>practică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  <a:r>
              <a:rPr lang="en" sz="2400" dirty="0" err="1">
                <a:solidFill>
                  <a:srgbClr val="FF0000"/>
                </a:solidFill>
              </a:rPr>
              <a:t>obligatorie</a:t>
            </a:r>
            <a:r>
              <a:rPr lang="en" sz="2400" dirty="0">
                <a:solidFill>
                  <a:srgbClr val="FF0000"/>
                </a:solidFill>
              </a:rPr>
              <a:t>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</a:t>
            </a:r>
            <a:r>
              <a:rPr lang="en" sz="2400" dirty="0" err="1">
                <a:solidFill>
                  <a:srgbClr val="FF0000"/>
                </a:solidFill>
              </a:rPr>
              <a:t>straturile</a:t>
            </a:r>
            <a:r>
              <a:rPr lang="en" sz="2400" dirty="0">
                <a:solidFill>
                  <a:srgbClr val="FF0000"/>
                </a:solidFill>
              </a:rPr>
              <a:t>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</a:t>
            </a:r>
            <a:r>
              <a:rPr lang="en" sz="4800" dirty="0" err="1"/>
              <a:t>optimizare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7836</TotalTime>
  <Words>2994</Words>
  <Application>Microsoft Macintosh PowerPoint</Application>
  <PresentationFormat>On-screen Show (16:9)</PresentationFormat>
  <Paragraphs>500</Paragraphs>
  <Slides>80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475</cp:revision>
  <dcterms:modified xsi:type="dcterms:W3CDTF">2024-06-06T12:40:10Z</dcterms:modified>
</cp:coreProperties>
</file>